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1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0" autoAdjust="0"/>
    <p:restoredTop sz="82560" autoAdjust="0"/>
  </p:normalViewPr>
  <p:slideViewPr>
    <p:cSldViewPr snapToGrid="0">
      <p:cViewPr>
        <p:scale>
          <a:sx n="83" d="100"/>
          <a:sy n="83" d="100"/>
        </p:scale>
        <p:origin x="2072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6:23:43.160" idx="18">
    <p:pos x="1230" y="1055"/>
    <p:text>bold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3:49.617" idx="13">
    <p:pos x="4452" y="2314"/>
    <p:text>Needs/problems/troubles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2:16.797" idx="16">
    <p:pos x="557" y="674"/>
    <p:text>Can simplify more!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4:18.713" idx="14">
    <p:pos x="3378" y="0"/>
    <p:text>Proposal/action/solution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09:44.763" idx="7">
    <p:pos x="371" y="655"/>
    <p:text>文字ばかりで寂しい</p:text>
    <p:extLst mod="1">
      <p:ext uri="{C676402C-5697-4E1C-873F-D02D1690AC5C}">
        <p15:threadingInfo xmlns:p15="http://schemas.microsoft.com/office/powerpoint/2012/main" timeZoneBias="-540"/>
      </p:ext>
    </p:extLst>
  </p:cm>
  <p:cm authorId="1" dt="2018-03-27T14:09:59.778" idx="8">
    <p:pos x="371" y="791"/>
    <p:text>表記を統一したい</p:text>
    <p:extLst mod="1"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18-03-27T14:10:07.846" idx="9">
    <p:pos x="371" y="927"/>
    <p:text>文言をさらに簡略化したい</p:text>
    <p:extLst mod="1"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8:17:29.730" idx="19">
    <p:pos x="586" y="703"/>
    <p:text>主語が曖昧なものは明確化！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52:50.936" idx="17">
    <p:pos x="674" y="752"/>
    <p:text>Font = 32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comments" Target="../comments/comment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proposals/milestones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solutions/milestones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which outages often occur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 smtClean="0">
                <a:solidFill>
                  <a:srgbClr val="7F7F7F"/>
                </a:solidFill>
              </a:rPr>
              <a:t>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28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consensus/re-examination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solutions/milestones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 </a:t>
            </a:r>
            <a:r>
              <a:rPr lang="en-US" altLang="ja-JP" sz="4000" dirty="0">
                <a:solidFill>
                  <a:srgbClr val="FF0000"/>
                </a:solidFill>
              </a:rPr>
              <a:t>(</a:t>
            </a:r>
            <a:r>
              <a:rPr lang="en-US" altLang="ja-JP" sz="4000" dirty="0" smtClean="0">
                <a:solidFill>
                  <a:srgbClr val="FF0000"/>
                </a:solidFill>
              </a:rPr>
              <a:t>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Share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xperience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 to collaborate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with 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3197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Detected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problems by test 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and reported them to stakeholders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949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information/tools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Google Tests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Software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lnSpcReduction="10000"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talking about </a:t>
            </a:r>
            <a:r>
              <a:rPr lang="en-US" altLang="ja-JP" sz="2800" dirty="0" smtClean="0">
                <a:solidFill>
                  <a:srgbClr val="44C404"/>
                </a:solidFill>
              </a:rPr>
              <a:t>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has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3070</TotalTime>
  <Words>938</Words>
  <Application>Microsoft Macintosh PowerPoint</Application>
  <PresentationFormat>画面に合わせる (4:3)</PresentationFormat>
  <Paragraphs>393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4975</cp:revision>
  <dcterms:created xsi:type="dcterms:W3CDTF">2016-11-21T06:16:44Z</dcterms:created>
  <dcterms:modified xsi:type="dcterms:W3CDTF">2018-03-27T09:25:34Z</dcterms:modified>
</cp:coreProperties>
</file>